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13" r:id="rId44"/>
    <p:sldId id="256" r:id="rId45"/>
    <p:sldId id="257" r:id="rId46"/>
    <p:sldId id="258" r:id="rId47"/>
    <p:sldId id="259" r:id="rId48"/>
    <p:sldId id="260" r:id="rId49"/>
    <p:sldId id="342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3605"/>
  </p:normalViewPr>
  <p:slideViewPr>
    <p:cSldViewPr snapToGrid="0" snapToObjects="1">
      <p:cViewPr varScale="1">
        <p:scale>
          <a:sx n="115" d="100"/>
          <a:sy n="115" d="100"/>
        </p:scale>
        <p:origin x="19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3.png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Trebuchet MS"/>
                <a:cs typeface="Trebuchet MS"/>
              </a:rPr>
              <a:t>SIFT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3D12A002-87A2-A742-A63E-BAD51334B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783" y="1536174"/>
            <a:ext cx="369043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1891" y="3079443"/>
            <a:ext cx="3457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CV02_DoG_Keypoints.m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034653"/>
            <a:ext cx="9281652" cy="52189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Why is SIFT-descriptor … ?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061" y="3079443"/>
            <a:ext cx="2113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CV02_SIFT.m</a:t>
            </a:r>
          </a:p>
        </p:txBody>
      </p:sp>
    </p:spTree>
    <p:extLst>
      <p:ext uri="{BB962C8B-B14F-4D97-AF65-F5344CB8AC3E}">
        <p14:creationId xmlns:p14="http://schemas.microsoft.com/office/powerpoint/2010/main" val="113637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7505" y="845785"/>
            <a:ext cx="335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1359</Words>
  <Application>Microsoft Macintosh PowerPoint</Application>
  <PresentationFormat>On-screen Show (4:3)</PresentationFormat>
  <Paragraphs>540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62</cp:revision>
  <dcterms:created xsi:type="dcterms:W3CDTF">2012-11-30T13:57:57Z</dcterms:created>
  <dcterms:modified xsi:type="dcterms:W3CDTF">2019-08-19T14:51:31Z</dcterms:modified>
</cp:coreProperties>
</file>